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na de 3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ave">
          <a:fgClr>
            <a:srgbClr val="002060"/>
          </a:fgClr>
          <a:bgClr>
            <a:srgbClr val="0070C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2771ECE-18E0-7728-1E7F-EF792CE53BF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751012" y="1418361"/>
            <a:ext cx="8689975" cy="1698927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PT" sz="2800" b="1" dirty="0">
                <a:effectLst/>
                <a:latin typeface="Gill Sans Ultra Bold Condensed" panose="020B0A06020104020203" pitchFamily="34" charset="0"/>
                <a:ea typeface="Times New Roman" panose="02020603050405020304" pitchFamily="18" charset="0"/>
              </a:rPr>
              <a:t> “</a:t>
            </a:r>
            <a:r>
              <a:rPr lang="pt-PT" sz="2800" b="1" i="1" dirty="0">
                <a:effectLst/>
                <a:latin typeface="Gill Sans Ultra Bold Condensed" panose="020B0A06020104020203" pitchFamily="34" charset="0"/>
                <a:ea typeface="Times New Roman" panose="02020603050405020304" pitchFamily="18" charset="0"/>
              </a:rPr>
              <a:t>Os Oceanos </a:t>
            </a:r>
            <a:r>
              <a:rPr lang="pt-PT" sz="2800" b="1" dirty="0">
                <a:effectLst/>
                <a:latin typeface="Gill Sans Ultra Bold Condensed" panose="020B0A06020104020203" pitchFamily="34" charset="0"/>
                <a:ea typeface="Times New Roman" panose="02020603050405020304" pitchFamily="18" charset="0"/>
              </a:rPr>
              <a:t>”</a:t>
            </a:r>
          </a:p>
          <a:p>
            <a:pPr algn="ctr"/>
            <a:endParaRPr lang="pt-PT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pt-PT" sz="2800" b="1" dirty="0">
                <a:effectLst/>
                <a:latin typeface="Gill Sans Ultra Bold Condensed" panose="020B0A06020104020203" pitchFamily="34" charset="0"/>
                <a:ea typeface="Times New Roman" panose="02020603050405020304" pitchFamily="18" charset="0"/>
              </a:rPr>
              <a:t>2021-2022</a:t>
            </a:r>
            <a:endParaRPr lang="pt-PT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pt-PT" sz="400" b="1" dirty="0">
                <a:effectLst/>
                <a:latin typeface="Gill Sans Ultra Bold Condensed" panose="020B0A06020104020203" pitchFamily="34" charset="0"/>
                <a:ea typeface="Times New Roman" panose="02020603050405020304" pitchFamily="18" charset="0"/>
              </a:rPr>
              <a:t> </a:t>
            </a:r>
            <a:endParaRPr lang="pt-PT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pt-PT" sz="2800" b="1" dirty="0">
                <a:effectLst/>
                <a:latin typeface="Gill Sans Ultra Bold Condensed" panose="020B0A06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RELATÓRIO DE ATIVIDADES</a:t>
            </a:r>
          </a:p>
          <a:p>
            <a:pPr algn="ctr"/>
            <a:r>
              <a:rPr lang="pt-PT" sz="1600" b="1" dirty="0">
                <a:latin typeface="Gill Sans Ultra Bold Condensed" panose="020B0A06020104020203" pitchFamily="34" charset="0"/>
                <a:cs typeface="Times New Roman" panose="02020603050405020304" pitchFamily="18" charset="0"/>
              </a:rPr>
              <a:t>Objetivo III</a:t>
            </a:r>
            <a:endParaRPr lang="pt-PT" sz="9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46C5715-0767-85B2-8D3A-BF252CB26F22}"/>
              </a:ext>
            </a:extLst>
          </p:cNvPr>
          <p:cNvSpPr txBox="1"/>
          <p:nvPr/>
        </p:nvSpPr>
        <p:spPr>
          <a:xfrm>
            <a:off x="3094472" y="5842063"/>
            <a:ext cx="6313715" cy="40011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/>
              <a:t>Agrupamento de Escolas Ribeiro Sanches - Penamacor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03C6EA6D-0890-EE71-4C22-958082FBF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704" y="3513727"/>
            <a:ext cx="1905250" cy="19318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60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5DDACB-AEF1-F8B7-5C81-0E204990AF73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rgbClr val="002060"/>
            </a:solidFill>
          </a:ln>
        </p:spPr>
        <p:txBody>
          <a:bodyPr/>
          <a:lstStyle/>
          <a:p>
            <a:pPr marL="342900" lvl="0" indent="-342900" algn="l">
              <a:lnSpc>
                <a:spcPct val="107000"/>
              </a:lnSpc>
              <a:spcAft>
                <a:spcPts val="800"/>
              </a:spcAft>
            </a:pPr>
            <a:b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 III</a:t>
            </a:r>
            <a:b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P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Destacar a importância da preservação ambiental e da biodiversidade.</a:t>
            </a:r>
            <a:b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  <p:pic>
        <p:nvPicPr>
          <p:cNvPr id="1026" name="Picture 2" descr="O que é biodiversidade? - Ponto Biologia">
            <a:extLst>
              <a:ext uri="{FF2B5EF4-FFF2-40B4-BE49-F238E27FC236}">
                <a16:creationId xmlns:a16="http://schemas.microsoft.com/office/drawing/2014/main" id="{F69449B5-96B8-7752-1A12-5FCFA9841D42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231" y="2366963"/>
            <a:ext cx="8431538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004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4F59B5-DEB0-D4E2-7E7E-2F5096233BEE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rgbClr val="0070C0"/>
            </a:solidFill>
          </a:ln>
        </p:spPr>
        <p:txBody>
          <a:bodyPr/>
          <a:lstStyle/>
          <a:p>
            <a:pPr algn="just"/>
            <a:r>
              <a:rPr lang="pt-PT" dirty="0"/>
              <a:t>Atividade 1e 2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A62540B-F5FB-C194-2E8F-DBF3F5793F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149" y="2696579"/>
            <a:ext cx="10363826" cy="2533382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“Nós Somos Terra” – Caminhada/ Safari fotográfico na Reserva Natural da Serra da Malcata. (22 de abril – Dia Mundial da Terra)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Exposição de fotografias provenientes do safari fotográfico. (22 de maio – Dia Internacional da Biodiversidade Biológica)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1976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A2A3302-4441-F533-C5AC-A6ECCAC9C7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541538"/>
            <a:ext cx="10363826" cy="5249661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 sobreposição de datas com outras atividades da EEPE, não foi possível efetuar a caminhada/ safari à Reserva Natural da Serra da Malcata, nos moldes em que estava prevista. Em sua substituição, com a colaboração de algumas docentes de Ciências Naturais / OFC, e </a:t>
            </a:r>
            <a:r>
              <a:rPr lang="pt-P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Cidadania&amp;Desenvolvimento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os alunos participaram no projeto “Aqui há bicho”, que os levou à Quinta da </a:t>
            </a:r>
            <a:r>
              <a:rPr lang="pt-P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Baságueda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(também inserida na Reserva Natural da Serra da Malcata) no dia 26 de maio, onde puderam contactar com a natureza “</a:t>
            </a:r>
            <a:r>
              <a:rPr lang="pt-P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 todo o seu esplendor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(Rafael Rolo).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pt-P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Nesta aula de exterior proporcionada pela Dr.ª Marta Carvalho, os alunos compreenderam como é viver em </a:t>
            </a:r>
            <a:r>
              <a:rPr lang="pt-PT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plena harmonia com a natureza</a:t>
            </a:r>
            <a:r>
              <a:rPr lang="pt-P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(Bernardo Martins), conhecer a fauna e a flora e viver em sociedade </a:t>
            </a:r>
            <a:r>
              <a:rPr lang="pt-PT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sem o mundo das tecnologias digitais</a:t>
            </a:r>
            <a:r>
              <a:rPr lang="pt-P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(Margarida Leitão). Todos os animais estudados foram recolhidos, observados, analisados e posteriormente devolvidos ao meio. Podem crer, houve muita diversão e ninguém sentiu falta dos telemóveis durante 2 horas de imersão na Natureza.</a:t>
            </a:r>
            <a:endParaRPr lang="pt-P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 atividade teve como objetivo a sensibilização para a proteção do ecossistema ripícola que é tão valioso tanto para as plantas, como para os "bichos" da água e da terra ou mesmo para a nossa sobrevivência .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água doce pura é raríssima no nosso planeta e dela dependemos.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49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EAE1B79-C498-EA4C-DE0F-C7F8EEA32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4992">
            <a:off x="711694" y="741039"/>
            <a:ext cx="1871709" cy="249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F0F3A58-04BF-E633-A162-483758F58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761" y="486562"/>
            <a:ext cx="1995996" cy="266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5D4657E-2E39-9ECD-6B62-29376CB24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48" y="309115"/>
            <a:ext cx="2285999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E39657C3-4EA0-FDA7-3901-EFF3C795B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037" y="3629211"/>
            <a:ext cx="2189756" cy="291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35709D8F-6B53-FDDC-DB05-27E653B2F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4679">
            <a:off x="4205391" y="3215055"/>
            <a:ext cx="2457782" cy="327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E8082C8C-07F3-C705-2F4E-026174B98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4073">
            <a:off x="7414148" y="3402096"/>
            <a:ext cx="3628008" cy="272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D38F0B97-0DA9-20A9-83FB-D93FE2817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448">
            <a:off x="5905130" y="492463"/>
            <a:ext cx="2058140" cy="274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96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F58A72-E4C2-3E5B-7BC1-929E900C5A84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rgbClr val="0070C0"/>
            </a:solidFill>
          </a:ln>
        </p:spPr>
        <p:txBody>
          <a:bodyPr/>
          <a:lstStyle/>
          <a:p>
            <a:pPr algn="just"/>
            <a:r>
              <a:rPr lang="pt-PT" dirty="0"/>
              <a:t>ATIVIDADE 3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E4EEDD1-02AE-6E9E-B7FA-3498832E0F4A}"/>
              </a:ext>
            </a:extLst>
          </p:cNvPr>
          <p:cNvSpPr txBox="1"/>
          <p:nvPr/>
        </p:nvSpPr>
        <p:spPr>
          <a:xfrm>
            <a:off x="913775" y="2689934"/>
            <a:ext cx="10364451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Teatro de sombras chinesas baseado no conto de Papiniano Carlos, “A Menina Gotinha de Água”.</a:t>
            </a:r>
          </a:p>
          <a:p>
            <a:pPr marL="457200">
              <a:lnSpc>
                <a:spcPct val="150000"/>
              </a:lnSpc>
              <a:spcAft>
                <a:spcPts val="800"/>
              </a:spcAft>
            </a:pP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teatro é da responsabilidade dos membros do Clube Europeu e será apresentado na Escola Sede e no Centro Escolar do 1º Ciclo. (20 de maio – Dia Europeu do Mar).</a:t>
            </a:r>
          </a:p>
        </p:txBody>
      </p:sp>
    </p:spTree>
    <p:extLst>
      <p:ext uri="{BB962C8B-B14F-4D97-AF65-F5344CB8AC3E}">
        <p14:creationId xmlns:p14="http://schemas.microsoft.com/office/powerpoint/2010/main" val="105767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00BE5B-382A-4D86-AC1A-A929710DA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b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início do próximo ano letivo será apresentada a toda a comunidade escolar uma dramatização do conto “A Menina Gotinha de Água” sob a forma de um teatro de sombras chinesas. As gravações já foram efetuadas e todo o material está já preparado faltando apenas efetuar um ensaio geral.</a:t>
            </a:r>
            <a:b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FF9C12D-8F75-DB38-83E7-6CFB12F66C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0324">
            <a:off x="8529304" y="2488142"/>
            <a:ext cx="2748922" cy="3665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5D4A33B-D2E9-B5AF-2EF2-C95FEE4D6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50" y="2311376"/>
            <a:ext cx="2205119" cy="293608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4587082-38EA-7876-5EC5-23DB78456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51762">
            <a:off x="2603799" y="3023822"/>
            <a:ext cx="2308176" cy="309359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2D5E94B-8388-5286-84B2-08712744DC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3164" y="2811103"/>
            <a:ext cx="3079597" cy="230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E17750B-297C-BA51-FA19-0676B049D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17519">
            <a:off x="7737761" y="794913"/>
            <a:ext cx="3249873" cy="433316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5A87A4D-4568-B19C-B696-11CF0759F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25966">
            <a:off x="949726" y="1156244"/>
            <a:ext cx="2707875" cy="36105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B87BA68-1D6B-068A-C686-85E6DFAEC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564" y="1971127"/>
            <a:ext cx="3037544" cy="407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0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otícul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TM04033925[[fn=Gotícula]]</Template>
  <TotalTime>1470</TotalTime>
  <Words>437</Words>
  <Application>Microsoft Office PowerPoint</Application>
  <PresentationFormat>Ecrã Panorâmico</PresentationFormat>
  <Paragraphs>19</Paragraphs>
  <Slides>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5" baseType="lpstr">
      <vt:lpstr>Arial</vt:lpstr>
      <vt:lpstr>Calibri</vt:lpstr>
      <vt:lpstr>Gill Sans Ultra Bold Condensed</vt:lpstr>
      <vt:lpstr>Symbol</vt:lpstr>
      <vt:lpstr>Times New Roman</vt:lpstr>
      <vt:lpstr>Tw Cen MT</vt:lpstr>
      <vt:lpstr>Gotícula</vt:lpstr>
      <vt:lpstr> “Os Oceanos ”  2021-2022   RELATÓRIO DE ATIVIDADES Objetivo III</vt:lpstr>
      <vt:lpstr> Objetivo III Destacar a importância da preservação ambiental e da biodiversidade. </vt:lpstr>
      <vt:lpstr>Atividade 1e 2</vt:lpstr>
      <vt:lpstr>Apresentação do PowerPoint</vt:lpstr>
      <vt:lpstr>Apresentação do PowerPoint</vt:lpstr>
      <vt:lpstr>ATIVIDADE 3</vt:lpstr>
      <vt:lpstr>  No início do próximo ano letivo será apresentada a toda a comunidade escolar uma dramatização do conto “A Menina Gotinha de Água” sob a forma de um teatro de sombras chinesas. As gravações já foram efetuadas e todo o material está já preparado faltando apenas efetuar um ensaio geral. 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“Os Oceanos ”  2021-2022   RELATÓRIO DE ATIVIDADES Objetivo III</dc:title>
  <dc:creator>Paulo Servo</dc:creator>
  <cp:lastModifiedBy>Paulo Servo</cp:lastModifiedBy>
  <cp:revision>2</cp:revision>
  <dcterms:created xsi:type="dcterms:W3CDTF">2022-07-19T22:58:01Z</dcterms:created>
  <dcterms:modified xsi:type="dcterms:W3CDTF">2022-07-21T15:53:38Z</dcterms:modified>
</cp:coreProperties>
</file>