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7/21/2022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espiraldotempo.com/rolex-lanca-documentario-que-destaca-herois-dos-oceanos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4D80F20-6C71-A82B-AB49-6B620584768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5125" y="2286465"/>
            <a:ext cx="11472863" cy="1499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effectLst/>
                <a:latin typeface="Gill Sans Ultra Bold Condensed" panose="020B0A06020104020203" pitchFamily="34" charset="0"/>
                <a:ea typeface="Times New Roman" panose="02020603050405020304" pitchFamily="18" charset="0"/>
              </a:rPr>
              <a:t> “</a:t>
            </a:r>
            <a:r>
              <a:rPr lang="pt-PT" sz="2800" b="1" i="1" dirty="0">
                <a:effectLst/>
                <a:latin typeface="Gill Sans Ultra Bold Condensed" panose="020B0A06020104020203" pitchFamily="34" charset="0"/>
                <a:ea typeface="Times New Roman" panose="02020603050405020304" pitchFamily="18" charset="0"/>
              </a:rPr>
              <a:t>Os Oceanos </a:t>
            </a:r>
            <a:r>
              <a:rPr lang="pt-PT" sz="2800" b="1" dirty="0">
                <a:effectLst/>
                <a:latin typeface="Gill Sans Ultra Bold Condensed" panose="020B0A06020104020203" pitchFamily="34" charset="0"/>
                <a:ea typeface="Times New Roman" panose="02020603050405020304" pitchFamily="18" charset="0"/>
              </a:rPr>
              <a:t>”</a:t>
            </a:r>
          </a:p>
          <a:p>
            <a:pPr algn="ctr"/>
            <a:endParaRPr lang="pt-PT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PT" sz="2800" b="1" dirty="0">
                <a:effectLst/>
                <a:latin typeface="Gill Sans Ultra Bold Condensed" panose="020B0A06020104020203" pitchFamily="34" charset="0"/>
                <a:ea typeface="Times New Roman" panose="02020603050405020304" pitchFamily="18" charset="0"/>
              </a:rPr>
              <a:t>2021-2022</a:t>
            </a:r>
            <a:endParaRPr lang="pt-PT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PT" sz="400" b="1" dirty="0">
                <a:effectLst/>
                <a:latin typeface="Gill Sans Ultra Bold Condensed" panose="020B0A06020104020203" pitchFamily="34" charset="0"/>
                <a:ea typeface="Times New Roman" panose="02020603050405020304" pitchFamily="18" charset="0"/>
              </a:rPr>
              <a:t> </a:t>
            </a:r>
            <a:endParaRPr lang="pt-PT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PT" sz="2800" b="1" dirty="0">
                <a:effectLst/>
                <a:latin typeface="Gill Sans Ultra Bold Condensed" panose="020B0A06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RELATÓRIO DE ATIVIDADES</a:t>
            </a:r>
            <a:br>
              <a:rPr lang="pt-PT" sz="2800" b="1" dirty="0">
                <a:effectLst/>
                <a:latin typeface="Gill Sans Ultra Bold Condensed" panose="020B0A06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400" b="1" dirty="0">
                <a:latin typeface="Gill Sans Ultra Bold Condensed" panose="020B0A06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 II</a:t>
            </a:r>
            <a:endParaRPr lang="pt-PT" sz="1200" b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1F52860-1E9F-7407-8E48-F6A9831AA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205" y="2235899"/>
            <a:ext cx="1578316" cy="160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ítulo 5">
            <a:extLst>
              <a:ext uri="{FF2B5EF4-FFF2-40B4-BE49-F238E27FC236}">
                <a16:creationId xmlns:a16="http://schemas.microsoft.com/office/drawing/2014/main" id="{3E786DDD-5136-4FE5-77E5-3D276E0243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41363" y="5358772"/>
            <a:ext cx="9144000" cy="130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Agrupamento de Escolas Ribeiro Sanches - Penamacor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215021E-BF81-0FC9-8357-336E7A716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9" y="2235899"/>
            <a:ext cx="1578316" cy="160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51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FCB9B-98B1-C06B-A521-6EFB985A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</a:pPr>
            <a:br>
              <a:rPr lang="pt-PT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PT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II</a:t>
            </a:r>
            <a:br>
              <a:rPr lang="pt-PT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Consciencializar as pessoas (sobretudo os mais jovens) para a importância dos mares e dos oceanos.</a:t>
            </a:r>
            <a:br>
              <a:rPr lang="pt-PT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74E7796F-45A4-DBCE-1481-99FEF6F10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7756" y="1966975"/>
            <a:ext cx="6236488" cy="4677367"/>
          </a:xfrm>
        </p:spPr>
      </p:pic>
    </p:spTree>
    <p:extLst>
      <p:ext uri="{BB962C8B-B14F-4D97-AF65-F5344CB8AC3E}">
        <p14:creationId xmlns:p14="http://schemas.microsoft.com/office/powerpoint/2010/main" val="39990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FC4D3-160F-F245-C9B7-36A8DAD4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ATIVIDADE 1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57740EA-48FE-5B90-982A-DF380C71C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828" y="2011680"/>
            <a:ext cx="4754880" cy="947782"/>
          </a:xfrm>
          <a:solidFill>
            <a:schemeClr val="tx1"/>
          </a:solidFill>
        </p:spPr>
        <p:txBody>
          <a:bodyPr>
            <a:normAutofit fontScale="47500" lnSpcReduction="20000"/>
          </a:bodyPr>
          <a:lstStyle/>
          <a:p>
            <a:pPr>
              <a:lnSpc>
                <a:spcPct val="160000"/>
              </a:lnSpc>
            </a:pP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Visionamento do documentário da 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Geographic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Heroes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Oceans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endParaRPr lang="pt-P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4D31DEA-A3FD-5653-58DA-5F33CA9F6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959" y="2011680"/>
            <a:ext cx="5346091" cy="1411514"/>
          </a:xfrm>
          <a:solidFill>
            <a:schemeClr val="tx1"/>
          </a:solidFill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60000"/>
              </a:lnSpc>
            </a:pP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documentário da 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Geographic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Heroes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3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Oceans</a:t>
            </a:r>
            <a:r>
              <a:rPr lang="pt-PT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foi visionado por todas as turmas do Ensino Secundário em contexto de sala de aula.</a:t>
            </a:r>
            <a:endParaRPr lang="pt-PT" sz="3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0FFC53-38FF-592C-2993-308812CE6F6B}"/>
              </a:ext>
            </a:extLst>
          </p:cNvPr>
          <p:cNvSpPr txBox="1"/>
          <p:nvPr/>
        </p:nvSpPr>
        <p:spPr>
          <a:xfrm>
            <a:off x="2565289" y="6155428"/>
            <a:ext cx="6789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https://espiraldotempo.com/rolex-lanca-documentario-que-destaca-herois-dos-oceanos/</a:t>
            </a:r>
            <a:endParaRPr lang="pt-PT" sz="1400" dirty="0">
              <a:solidFill>
                <a:schemeClr val="bg1"/>
              </a:solidFill>
            </a:endParaRPr>
          </a:p>
          <a:p>
            <a:endParaRPr lang="pt-PT" dirty="0"/>
          </a:p>
        </p:txBody>
      </p:sp>
      <p:pic>
        <p:nvPicPr>
          <p:cNvPr id="1026" name="Picture 2" descr="Brad Norman, vencedor dos Rolex Awards de 2016, a marcar um tubarão-baleia na costa oeste da Austrália">
            <a:extLst>
              <a:ext uri="{FF2B5EF4-FFF2-40B4-BE49-F238E27FC236}">
                <a16:creationId xmlns:a16="http://schemas.microsoft.com/office/drawing/2014/main" id="{3AC281AC-E94D-ACAD-5884-8777544B5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82" y="3587293"/>
            <a:ext cx="3737335" cy="249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9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build="p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839C77-746D-EB49-2F1B-9C00EB221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ATIVIDADE 2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27BD6F7-6FCB-4EC7-B503-B9EC68B42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2919" y="2979346"/>
            <a:ext cx="4754880" cy="2276235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PT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“A(mar) o Mar” – Exposição de desenhos sobre a preservação dos oceanos e da vida marinha. (para alunos do 1º e do 2º ciclos) – (Comemoração do Dia Europeu do Mar – 20 de maio/ Dia Mundial dos Oceanos - 8 de junho)</a:t>
            </a:r>
          </a:p>
          <a:p>
            <a:endParaRPr lang="pt-P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E755A52-D253-061B-7C6B-A954A4789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7945" y="2677505"/>
            <a:ext cx="4754880" cy="2879916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PT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8 de junho teve lugar a exposição de desenhos e trabalhos que envolveu alunos dos 1º e 2º ciclos. Os trabalhos estiveram expostos na escola sede e, no início do próximo ano letivo, serão igualmente expostos na escola do 1º ciclo.</a:t>
            </a:r>
            <a:endParaRPr lang="pt-PT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3093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CB3BAEA-0657-F55A-1AD0-33BC187CBACE}"/>
              </a:ext>
            </a:extLst>
          </p:cNvPr>
          <p:cNvSpPr txBox="1"/>
          <p:nvPr/>
        </p:nvSpPr>
        <p:spPr>
          <a:xfrm>
            <a:off x="4854236" y="769683"/>
            <a:ext cx="2483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“A(mar) o Mar” </a:t>
            </a:r>
            <a:endParaRPr lang="pt-PT" sz="2400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24F81B7-9130-DE68-E0A9-2D27D8021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056" y="1815084"/>
            <a:ext cx="6723888" cy="50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5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25F4F8-499A-C73B-8DA8-84BAB6E90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61" y="142043"/>
            <a:ext cx="5729056" cy="429679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FB7268A-B542-8160-6C74-423DBF405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958" y="2166151"/>
            <a:ext cx="6007223" cy="45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FE51D-B0A9-4946-0A62-2F77AF9A1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ATIVIDADE 3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49F776E-BCFA-1704-E2B3-48AFF845E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193" y="3429000"/>
            <a:ext cx="5322418" cy="1143000"/>
          </a:xfrm>
          <a:solidFill>
            <a:schemeClr val="tx1"/>
          </a:solidFill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</a:pPr>
            <a:r>
              <a:rPr lang="pt-PT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Visita à praia da Nazaré, para os membros do Clube Europeu. (8 de junho – Dia Mundial dos Oceanos)</a:t>
            </a:r>
          </a:p>
          <a:p>
            <a:endParaRPr lang="pt-P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1BE3317-260D-5CC9-6913-E03E637DB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011680"/>
            <a:ext cx="5702423" cy="4562144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575"/>
              </a:spcBef>
              <a:buNone/>
            </a:pPr>
            <a:r>
              <a:rPr lang="pt-PT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Sendo 2022 o Ano dos Oceanos, o Clube Europeu não poderia finalizar as suas atividades sem levar os seus membros a visitar a praia mais concorrida do litoral Oeste, um dos lugares mais emblemáticos do nosso país e uma das mais tradicionais vilas piscatórias de Portugal: a praia da Nazaré.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PT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 Praia do Norte da Nazaré é hoje reconhecida como um dos principais palcos de desportos de mar em todo o mundo.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PT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 visita decorreu de forma bastante animada permitindo um são convívio entre todos os membros do CE bem como </a:t>
            </a:r>
            <a:r>
              <a:rPr lang="pt-PT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os </a:t>
            </a:r>
            <a:r>
              <a:rPr lang="pt-PT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Embaixadores </a:t>
            </a:r>
            <a:r>
              <a:rPr lang="pt-PT" sz="1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Júniores</a:t>
            </a:r>
            <a:r>
              <a:rPr lang="pt-PT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da EEPE.</a:t>
            </a:r>
          </a:p>
          <a:p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407845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FD332B-E6A9-2AB7-7806-A7075D747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" y="292608"/>
            <a:ext cx="3884010" cy="29130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F084A3B-D762-4FF1-1D64-0994CD79A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84" y="3529584"/>
            <a:ext cx="4047744" cy="30358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C69580-EB19-4453-9F3D-6BF0604D5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81" y="348094"/>
            <a:ext cx="3846576" cy="288493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CF71118-3B71-FC9A-583A-4B6213F58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616" y="2967093"/>
            <a:ext cx="2647188" cy="352958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891146B-B88B-4678-748F-10EF32FAF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226" y="3721430"/>
            <a:ext cx="1990123" cy="265349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E52BACD-464E-88F3-AE67-31ABF1E51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1882" y="250107"/>
            <a:ext cx="2310679" cy="308090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6CB732C-8E17-263C-776C-1834EC35F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3847" y="3529584"/>
            <a:ext cx="2278043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CE9CBC0-835B-AC15-58A9-E72CEBB2A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262" y="326310"/>
            <a:ext cx="2419350" cy="3225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2EF128A-E74E-0A63-59FD-6E52D020D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93" y="1234440"/>
            <a:ext cx="3293555" cy="43891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BE793CD-6277-8521-5A28-59E685CF6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937" y="3627015"/>
            <a:ext cx="2150638" cy="286602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441621E-4632-CE7C-1934-85D9CDC73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956" y="326310"/>
            <a:ext cx="2703460" cy="360273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26EB6DB-2811-5676-7AAD-CE3F9B2397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1956" y="4021585"/>
            <a:ext cx="3293555" cy="2471454"/>
          </a:xfrm>
          <a:prstGeom prst="rect">
            <a:avLst/>
          </a:prstGeom>
        </p:spPr>
      </p:pic>
      <p:pic>
        <p:nvPicPr>
          <p:cNvPr id="12" name="VID-20220609-WA0019">
            <a:hlinkClick r:id="" action="ppaction://media"/>
            <a:extLst>
              <a:ext uri="{FF2B5EF4-FFF2-40B4-BE49-F238E27FC236}">
                <a16:creationId xmlns:a16="http://schemas.microsoft.com/office/drawing/2014/main" id="{7F206C84-0ECE-572E-B7E4-B3957FA40C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36458" y="364961"/>
            <a:ext cx="1753347" cy="31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scas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99</TotalTime>
  <Words>330</Words>
  <Application>Microsoft Office PowerPoint</Application>
  <PresentationFormat>Ecrã Panorâmico</PresentationFormat>
  <Paragraphs>20</Paragraphs>
  <Slides>9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5" baseType="lpstr">
      <vt:lpstr>Calibri</vt:lpstr>
      <vt:lpstr>Corbel</vt:lpstr>
      <vt:lpstr>Gill Sans Ultra Bold Condensed</vt:lpstr>
      <vt:lpstr>Times New Roman</vt:lpstr>
      <vt:lpstr>Wingdings</vt:lpstr>
      <vt:lpstr>Riscas</vt:lpstr>
      <vt:lpstr> “Os Oceanos ”  2021-2022   RELATÓRIO DE ATIVIDADES Objetivo II</vt:lpstr>
      <vt:lpstr>  Objetivo II Consciencializar as pessoas (sobretudo os mais jovens) para a importância dos mares e dos oceanos. </vt:lpstr>
      <vt:lpstr>ATIVIDADE 1</vt:lpstr>
      <vt:lpstr>ATIVIDADE 2</vt:lpstr>
      <vt:lpstr>Apresentação do PowerPoint</vt:lpstr>
      <vt:lpstr>Apresentação do PowerPoint</vt:lpstr>
      <vt:lpstr>ATIVIDADE 3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“Os Oceanos ”  2021-2022   RELATÓRIO DE ATIVIDADES Objetivo II</dc:title>
  <dc:creator>Paulo Servo</dc:creator>
  <cp:lastModifiedBy>Paulo Servo</cp:lastModifiedBy>
  <cp:revision>3</cp:revision>
  <dcterms:created xsi:type="dcterms:W3CDTF">2022-07-19T21:43:01Z</dcterms:created>
  <dcterms:modified xsi:type="dcterms:W3CDTF">2022-07-21T16:27:37Z</dcterms:modified>
</cp:coreProperties>
</file>