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8" r:id="rId2"/>
    <p:sldId id="256" r:id="rId3"/>
    <p:sldId id="257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8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9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9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1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4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9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7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6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7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7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yypSmwEIE" TargetMode="External"/><Relationship Id="rId2" Type="http://schemas.openxmlformats.org/officeDocument/2006/relationships/hyperlink" Target="https://www.youtube.com/watch?v=HLKWoXqyUX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LaPhmHNil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lex.org/ptbr/environment/video/heroes-of-the-oceans" TargetMode="External"/><Relationship Id="rId2" Type="http://schemas.openxmlformats.org/officeDocument/2006/relationships/hyperlink" Target="https://www.youtube.com/watch?v=3b9W9f7GH_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ersclubeeuropeu/pm5di61ol2q5xzi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e onde vêm os nomes dos oceanos?">
            <a:extLst>
              <a:ext uri="{FF2B5EF4-FFF2-40B4-BE49-F238E27FC236}">
                <a16:creationId xmlns:a16="http://schemas.microsoft.com/office/drawing/2014/main" id="{66127492-A1AA-5633-5226-048E43A2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88C96F6-BA9D-955D-E2C9-628E496572DD}"/>
              </a:ext>
            </a:extLst>
          </p:cNvPr>
          <p:cNvSpPr txBox="1"/>
          <p:nvPr/>
        </p:nvSpPr>
        <p:spPr>
          <a:xfrm>
            <a:off x="2806002" y="1205802"/>
            <a:ext cx="6890657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</a:rPr>
              <a:t> “</a:t>
            </a:r>
            <a:r>
              <a:rPr lang="pt-PT" sz="2800" b="1" i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</a:rPr>
              <a:t>Os Oceanos </a:t>
            </a:r>
            <a:r>
              <a:rPr lang="pt-PT" sz="2800" b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</a:rPr>
              <a:t>”</a:t>
            </a:r>
          </a:p>
          <a:p>
            <a:pPr algn="ctr"/>
            <a:endParaRPr lang="pt-PT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PT" sz="2800" b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</a:rPr>
              <a:t>2021-2022</a:t>
            </a:r>
            <a:endParaRPr lang="pt-PT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PT" sz="400" b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</a:rPr>
              <a:t> </a:t>
            </a:r>
            <a:endParaRPr lang="pt-PT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PT" sz="2800" b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RELATÓRIO DE ATIVIDADES</a:t>
            </a:r>
            <a:endParaRPr lang="pt-PT" sz="1200" b="1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061B9234-30CE-1552-7AC2-13FDEA28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05" y="3373592"/>
            <a:ext cx="1905250" cy="193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E238DB3-2DEF-1E2F-1323-DF0EA3E2E26A}"/>
              </a:ext>
            </a:extLst>
          </p:cNvPr>
          <p:cNvSpPr txBox="1"/>
          <p:nvPr/>
        </p:nvSpPr>
        <p:spPr>
          <a:xfrm>
            <a:off x="3094472" y="5842063"/>
            <a:ext cx="631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Agrupamento de Escolas Ribeiro Sanches - Penamacor</a:t>
            </a:r>
          </a:p>
        </p:txBody>
      </p:sp>
    </p:spTree>
    <p:extLst>
      <p:ext uri="{BB962C8B-B14F-4D97-AF65-F5344CB8AC3E}">
        <p14:creationId xmlns:p14="http://schemas.microsoft.com/office/powerpoint/2010/main" val="3423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69B5D-B7CC-7654-B6DB-F65213A4C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pt-PT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I</a:t>
            </a:r>
            <a:br>
              <a:rPr lang="pt-PT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Ajudar a prevenir e reduzir a poluição marítima de todos os tipos, especialmente a que advém de atividades terrestres.</a:t>
            </a:r>
            <a:br>
              <a:rPr lang="pt-PT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1026" name="Picture 2" descr="Em 2050 haverá mais plástico nos oceanos do que peixe – O Jornal Económico">
            <a:extLst>
              <a:ext uri="{FF2B5EF4-FFF2-40B4-BE49-F238E27FC236}">
                <a16:creationId xmlns:a16="http://schemas.microsoft.com/office/drawing/2014/main" id="{444BDA07-DCBF-6F46-FBAB-2945FF47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2616"/>
            <a:ext cx="12192000" cy="49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7ED65-2177-7FAC-8B24-402B9226CCC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 1</a:t>
            </a:r>
            <a:br>
              <a:rPr lang="pt-P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Construção de uma estrutura em forma de peixe (ou outro animal marinho) para recolha de máscaras usadas, na comunidade escolar.</a:t>
            </a:r>
            <a:br>
              <a:rPr lang="pt-P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06E466-AFBD-BD8A-6560-3F2911750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estrutura, em forma de peixe, cativou a atenção da comunidade educativa que a aproveitou como “depósito” para máscaras usadas e garrafas de água, objetos tão abundantes nos nossos oceanos.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326AF4-99B6-7ABE-E081-460F3CDB6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994" y="3588354"/>
            <a:ext cx="5442011" cy="27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C850DCA0-10C1-AABD-9D56-30BCB7E50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772" y="526282"/>
            <a:ext cx="5101979" cy="2549660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0ABEDD2-F017-A64A-60A9-C96320AC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72835" y="1342656"/>
            <a:ext cx="5563584" cy="41726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A4A4CA-B891-A44F-0CCA-A6601B9A7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13126" y="3176199"/>
            <a:ext cx="3606308" cy="27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F63F6-F0AC-E808-03D3-2A4EB38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3" y="585216"/>
            <a:ext cx="9720072" cy="149961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 2</a:t>
            </a:r>
            <a:b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Construção de um placard com curiosidades sobre os oceanos.</a:t>
            </a: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7AFABD-0B13-B5C9-B223-FE3AD8B4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4" y="2249424"/>
            <a:ext cx="9720071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construção do placard com curiosidades sobre os oceanos foi substituída por outra atividade tendo o Clube Europeu desafiado toda a comunidade escolar a assinalar o Dia Europeu do Mar e o Dia Mundial dos Oceanos com a visualização de diversos documentários cujos links foram fornecidos de acordo com o grau de ensino.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  <a:p>
            <a:r>
              <a:rPr lang="pt-PT" b="1" dirty="0"/>
              <a:t>1º e 2º Ciclo</a:t>
            </a:r>
          </a:p>
          <a:p>
            <a:r>
              <a:rPr lang="pt-PT" sz="1400" dirty="0"/>
              <a:t>OS OCEANOS ESTÃO EM PERIGO - Guia do Salta Letrinhas </a:t>
            </a:r>
            <a:r>
              <a:rPr lang="pt-PT" sz="1400" dirty="0">
                <a:hlinkClick r:id="rId2"/>
              </a:rPr>
              <a:t>https://www.youtube.com/watch?v=HLKWoXqyUX4</a:t>
            </a:r>
            <a:endParaRPr lang="pt-PT" sz="1400" dirty="0"/>
          </a:p>
          <a:p>
            <a:pPr marL="0" indent="0">
              <a:buNone/>
            </a:pPr>
            <a:r>
              <a:rPr lang="pt-PT" sz="1400" dirty="0"/>
              <a:t>  SERÁ O MAR O MEU LUGAR? (adaptação) - Histórias do Salta Letrinhas </a:t>
            </a:r>
            <a:r>
              <a:rPr lang="pt-PT" sz="1400" dirty="0">
                <a:hlinkClick r:id="rId3"/>
              </a:rPr>
              <a:t>https://www.youtube.com/watch?v=5IyypSmwEIE</a:t>
            </a:r>
            <a:endParaRPr lang="pt-PT" sz="1400" dirty="0"/>
          </a:p>
          <a:p>
            <a:r>
              <a:rPr lang="pt-PT" sz="1400" dirty="0"/>
              <a:t>OCEANOS para crianças - Geografia para crianças </a:t>
            </a:r>
            <a:r>
              <a:rPr lang="pt-PT" sz="1400" dirty="0">
                <a:hlinkClick r:id="rId4"/>
              </a:rPr>
              <a:t>https://www.youtube.com/watch?v=LaPhmHNilCA</a:t>
            </a:r>
            <a:endParaRPr lang="pt-PT" sz="1400" dirty="0"/>
          </a:p>
          <a:p>
            <a:endParaRPr lang="pt-PT" sz="1400" dirty="0"/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910663-EAFA-0AA5-6154-5DC834F4B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428" y="3704208"/>
            <a:ext cx="2205607" cy="12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A72F2A2-815D-2E02-0824-1A4D9C180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660" y="1327212"/>
            <a:ext cx="9720071" cy="4023360"/>
          </a:xfrm>
        </p:spPr>
        <p:txBody>
          <a:bodyPr/>
          <a:lstStyle/>
          <a:p>
            <a:endParaRPr lang="pt-PT" dirty="0"/>
          </a:p>
          <a:p>
            <a:r>
              <a:rPr lang="pt-PT" b="1" dirty="0"/>
              <a:t>3º Ciclo</a:t>
            </a:r>
          </a:p>
          <a:p>
            <a:r>
              <a:rPr lang="pt-PT" sz="1400" dirty="0"/>
              <a:t>Estamos criando um oceano de plástico? | MARES LIMPOS #1 </a:t>
            </a:r>
            <a:r>
              <a:rPr lang="pt-PT" sz="1400" dirty="0">
                <a:hlinkClick r:id="rId2"/>
              </a:rPr>
              <a:t>https://www.youtube.com/watch?v=3b9W9f7GH_o</a:t>
            </a:r>
            <a:endParaRPr lang="pt-PT" sz="1400" dirty="0"/>
          </a:p>
          <a:p>
            <a:endParaRPr lang="pt-PT" sz="1400" dirty="0"/>
          </a:p>
          <a:p>
            <a:endParaRPr lang="pt-PT" dirty="0"/>
          </a:p>
          <a:p>
            <a:r>
              <a:rPr lang="pt-PT" b="1" dirty="0"/>
              <a:t>Ensino Secundário</a:t>
            </a:r>
          </a:p>
          <a:p>
            <a:r>
              <a:rPr lang="en-US" sz="1400" dirty="0"/>
              <a:t>Heroes of the oceans </a:t>
            </a:r>
            <a:r>
              <a:rPr lang="en-US" sz="1400" dirty="0">
                <a:hlinkClick r:id="rId3"/>
              </a:rPr>
              <a:t>https://www.rolex.org/ptbr/environment/video/heroes-of-the-oceans</a:t>
            </a:r>
            <a:endParaRPr lang="en-US" sz="1400" dirty="0"/>
          </a:p>
          <a:p>
            <a:endParaRPr lang="pt-PT" sz="1400" dirty="0"/>
          </a:p>
          <a:p>
            <a:endParaRPr lang="pt-PT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5F6EB1-8F9A-EB50-65E5-9FB5602F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16" y="4278038"/>
            <a:ext cx="3715502" cy="20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321BF-5D99-5ABA-2CCF-580377527D1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 3</a:t>
            </a: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Mural (físico e interativo) alusivo ao Dia Mundial da Água. (22 de março) com a participação de todas as turmas do Agrupamento.</a:t>
            </a: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526B162-0A01-D36E-A857-94FF25E28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5" y="2100013"/>
            <a:ext cx="9720071" cy="417277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mural foi, sem dúvida, o nosso projeto mais trabalhoso. O que envolveu mais recursos e mais horas de trabalho. Todos os alunos do 1º ciclo do nosso Agrupamento estiveram representados através dos seus “peixes”, identificados com o seu nome e turma e todas as turmas dos restantes ciclos participaram com frases sobre a importância da água.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Apesar do trabalho que deu, foram horas de intenso convívio e aprendizagem entre todos.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23088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Simultaneamente à construção deste mural foi construído um Mural Interativo que contou com a participação de vários professores e alunos, bem como pessoas fora da nossa comunidade educativa, devido à divulgação que teve no Facebook. Mais tarde, foram os próprios alunos a transportar o mural para a escola do 1º ciclo onde também esteve em exposição.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230880" algn="l"/>
              </a:tabLst>
            </a:pPr>
            <a:r>
              <a:rPr lang="pt-PT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https://padlet.com/aersclubeeuropeu/pm5di61ol2q5xziz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230880" algn="l"/>
              </a:tabLst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09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77DC053-69FE-EDA9-FF9D-67841C87B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4917" y="772685"/>
            <a:ext cx="2577417" cy="179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41B42353-B189-DBD7-09C1-FC56D7C82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53" y="772685"/>
            <a:ext cx="1758142" cy="234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F4C9006-9054-A989-0B3D-B747F6E4A9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13" y="772685"/>
            <a:ext cx="2951015" cy="221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8FCAA85-E4D0-8579-5DCD-A5884CED05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48" y="3339915"/>
            <a:ext cx="3185703" cy="238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5C12858-DF5C-6B2C-5294-E093EC2082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"/>
          <a:stretch/>
        </p:blipFill>
        <p:spPr bwMode="auto">
          <a:xfrm>
            <a:off x="8135715" y="3339915"/>
            <a:ext cx="3466107" cy="2389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299FF06-1816-0E75-A63F-9C59A08B9C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2" y="3339915"/>
            <a:ext cx="3185384" cy="238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68DD6A8-9667-55E1-F6EF-9303384FB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1102" y="772685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</TotalTime>
  <Words>497</Words>
  <Application>Microsoft Office PowerPoint</Application>
  <PresentationFormat>Ecrã Panorâmico</PresentationFormat>
  <Paragraphs>29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5" baseType="lpstr">
      <vt:lpstr>Calibri</vt:lpstr>
      <vt:lpstr>Gill Sans Ultra Bold Condensed</vt:lpstr>
      <vt:lpstr>Times New Roman</vt:lpstr>
      <vt:lpstr>Tw Cen MT</vt:lpstr>
      <vt:lpstr>Tw Cen MT Condensed</vt:lpstr>
      <vt:lpstr>Wingdings 3</vt:lpstr>
      <vt:lpstr>Integral</vt:lpstr>
      <vt:lpstr>Apresentação do PowerPoint</vt:lpstr>
      <vt:lpstr> Objetivo I   Ajudar a prevenir e reduzir a poluição marítima de todos os tipos, especialmente a que advém de atividades terrestres. </vt:lpstr>
      <vt:lpstr>   ATIVIDADE 1  Construção de uma estrutura em forma de peixe (ou outro animal marinho) para recolha de máscaras usadas, na comunidade escolar. </vt:lpstr>
      <vt:lpstr>Apresentação do PowerPoint</vt:lpstr>
      <vt:lpstr>  ATIVIDADE 2   Construção de um placard com curiosidades sobre os oceanos. </vt:lpstr>
      <vt:lpstr>Apresentação do PowerPoint</vt:lpstr>
      <vt:lpstr>  ATIVIDADE 3  Mural (físico e interativo) alusivo ao Dia Mundial da Água. (22 de março) com a participação de todas as turmas do Agrupamento.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Servo</dc:creator>
  <cp:lastModifiedBy>Paulo Servo</cp:lastModifiedBy>
  <cp:revision>2</cp:revision>
  <dcterms:created xsi:type="dcterms:W3CDTF">2022-07-19T14:17:26Z</dcterms:created>
  <dcterms:modified xsi:type="dcterms:W3CDTF">2022-08-08T13:50:19Z</dcterms:modified>
</cp:coreProperties>
</file>